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9ED45-BDA5-4881-9609-86268AED63F5}" type="datetimeFigureOut">
              <a:rPr lang="en-US" smtClean="0"/>
              <a:t>01/07/2019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6106-5BEA-473F-A6CE-BACBC9336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7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9ED45-BDA5-4881-9609-86268AED63F5}" type="datetimeFigureOut">
              <a:rPr lang="en-US" smtClean="0"/>
              <a:t>01/07/2019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6106-5BEA-473F-A6CE-BACBC9336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5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9ED45-BDA5-4881-9609-86268AED63F5}" type="datetimeFigureOut">
              <a:rPr lang="en-US" smtClean="0"/>
              <a:t>01/07/2019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6106-5BEA-473F-A6CE-BACBC93362B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7556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9ED45-BDA5-4881-9609-86268AED63F5}" type="datetimeFigureOut">
              <a:rPr lang="en-US" smtClean="0"/>
              <a:t>01/07/2019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6106-5BEA-473F-A6CE-BACBC9336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81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9ED45-BDA5-4881-9609-86268AED63F5}" type="datetimeFigureOut">
              <a:rPr lang="en-US" smtClean="0"/>
              <a:t>01/07/2019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6106-5BEA-473F-A6CE-BACBC93362B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8614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9ED45-BDA5-4881-9609-86268AED63F5}" type="datetimeFigureOut">
              <a:rPr lang="en-US" smtClean="0"/>
              <a:t>01/07/2019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6106-5BEA-473F-A6CE-BACBC9336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70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9ED45-BDA5-4881-9609-86268AED63F5}" type="datetimeFigureOut">
              <a:rPr lang="en-US" smtClean="0"/>
              <a:t>01/07/2019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6106-5BEA-473F-A6CE-BACBC9336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917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9ED45-BDA5-4881-9609-86268AED63F5}" type="datetimeFigureOut">
              <a:rPr lang="en-US" smtClean="0"/>
              <a:t>01/07/2019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6106-5BEA-473F-A6CE-BACBC9336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5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9ED45-BDA5-4881-9609-86268AED63F5}" type="datetimeFigureOut">
              <a:rPr lang="en-US" smtClean="0"/>
              <a:t>01/07/2019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6106-5BEA-473F-A6CE-BACBC9336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11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9ED45-BDA5-4881-9609-86268AED63F5}" type="datetimeFigureOut">
              <a:rPr lang="en-US" smtClean="0"/>
              <a:t>01/07/2019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6106-5BEA-473F-A6CE-BACBC9336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62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9ED45-BDA5-4881-9609-86268AED63F5}" type="datetimeFigureOut">
              <a:rPr lang="en-US" smtClean="0"/>
              <a:t>01/07/2019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6106-5BEA-473F-A6CE-BACBC9336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9ED45-BDA5-4881-9609-86268AED63F5}" type="datetimeFigureOut">
              <a:rPr lang="en-US" smtClean="0"/>
              <a:t>01/07/2019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6106-5BEA-473F-A6CE-BACBC9336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69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9ED45-BDA5-4881-9609-86268AED63F5}" type="datetimeFigureOut">
              <a:rPr lang="en-US" smtClean="0"/>
              <a:t>01/07/2019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6106-5BEA-473F-A6CE-BACBC9336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20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9ED45-BDA5-4881-9609-86268AED63F5}" type="datetimeFigureOut">
              <a:rPr lang="en-US" smtClean="0"/>
              <a:t>01/07/2019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6106-5BEA-473F-A6CE-BACBC9336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91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9ED45-BDA5-4881-9609-86268AED63F5}" type="datetimeFigureOut">
              <a:rPr lang="en-US" smtClean="0"/>
              <a:t>01/07/2019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6106-5BEA-473F-A6CE-BACBC9336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95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9ED45-BDA5-4881-9609-86268AED63F5}" type="datetimeFigureOut">
              <a:rPr lang="en-US" smtClean="0"/>
              <a:t>01/07/2019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6106-5BEA-473F-A6CE-BACBC9336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2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9ED45-BDA5-4881-9609-86268AED63F5}" type="datetimeFigureOut">
              <a:rPr lang="en-US" smtClean="0"/>
              <a:t>01/07/2019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3196106-5BEA-473F-A6CE-BACBC9336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48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2B9A-EC2F-48A0-AD6A-DFF597631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1401" y="1763127"/>
            <a:ext cx="7766936" cy="3331745"/>
          </a:xfrm>
        </p:spPr>
        <p:txBody>
          <a:bodyPr/>
          <a:lstStyle/>
          <a:p>
            <a:r>
              <a:rPr lang="mk-MK" dirty="0"/>
              <a:t>Дизајнирање на  веб страна за онлајн продавница со користење SCSS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76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D4A15-D02B-4C4D-9B58-D5F477D18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mk-MK">
                <a:solidFill>
                  <a:schemeClr val="bg1"/>
                </a:solidFill>
              </a:rPr>
              <a:t>Дополнителни функционалности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B13E7-F661-4CA1-9F82-F32ED923F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mk-MK">
                <a:solidFill>
                  <a:schemeClr val="bg1"/>
                </a:solidFill>
              </a:rPr>
              <a:t>Главно мени</a:t>
            </a:r>
          </a:p>
          <a:p>
            <a:r>
              <a:rPr lang="mk-MK">
                <a:solidFill>
                  <a:schemeClr val="bg1"/>
                </a:solidFill>
              </a:rPr>
              <a:t>Панел за слики</a:t>
            </a:r>
          </a:p>
          <a:p>
            <a:r>
              <a:rPr lang="mk-MK">
                <a:solidFill>
                  <a:schemeClr val="bg1"/>
                </a:solidFill>
              </a:rPr>
              <a:t>Менување на тема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31BB9-EC7A-45D5-86D3-A468EE611B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4534" y="933530"/>
            <a:ext cx="5143500" cy="1465898"/>
          </a:xfrm>
          <a:prstGeom prst="rect">
            <a:avLst/>
          </a:prstGeom>
          <a:noFill/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7938E-B20C-46F9-A3B6-625A1D6547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872" y="3180788"/>
            <a:ext cx="59340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570E4A92-94C1-4499-AE11-EC9E5CA37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797" y="5057523"/>
            <a:ext cx="6944694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83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B866F-1D18-42A9-AACF-C795CA2A6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Mixins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C4765-D0A1-4FAA-AD03-62F1143BB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Grid Layout</a:t>
            </a:r>
            <a:endParaRPr lang="mk-MK" dirty="0">
              <a:solidFill>
                <a:schemeClr val="bg1"/>
              </a:solidFill>
            </a:endParaRPr>
          </a:p>
          <a:p>
            <a:r>
              <a:rPr lang="mk-MK" dirty="0">
                <a:solidFill>
                  <a:schemeClr val="bg1"/>
                </a:solidFill>
              </a:rPr>
              <a:t>Дизајн на копчиња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mk-MK" dirty="0">
                <a:solidFill>
                  <a:schemeClr val="bg1"/>
                </a:solidFill>
              </a:rPr>
              <a:t>Заоблување на рабовите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close up of a computer&#10;&#10;Description automatically generated">
            <a:extLst>
              <a:ext uri="{FF2B5EF4-FFF2-40B4-BE49-F238E27FC236}">
                <a16:creationId xmlns:a16="http://schemas.microsoft.com/office/drawing/2014/main" id="{B12F21D9-3209-48A3-87CD-232D63F5B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301" y="-4163"/>
            <a:ext cx="1559249" cy="6853843"/>
          </a:xfrm>
          <a:prstGeom prst="rect">
            <a:avLst/>
          </a:prstGeom>
        </p:spPr>
      </p:pic>
      <p:sp>
        <p:nvSpPr>
          <p:cNvPr id="34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7256FC7-5FE0-4FA2-A746-AD15B67FF07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472" y="3989238"/>
            <a:ext cx="3048272" cy="15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7E6976-0DDE-4B1A-9A9B-A3734FF5C36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796" y="773832"/>
            <a:ext cx="3346450" cy="244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277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A6C4-CCD1-4212-B4EA-390E7DB5D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/>
              <a:t>Заклучок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082F4-ABD8-43C3-A662-7DF3E94A1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/>
              <a:t>SCSS vs SCC</a:t>
            </a:r>
          </a:p>
          <a:p>
            <a:pPr lvl="1"/>
            <a:r>
              <a:rPr lang="en-US" dirty="0"/>
              <a:t>E</a:t>
            </a:r>
            <a:r>
              <a:rPr lang="mk-MK" dirty="0"/>
              <a:t>фикасност</a:t>
            </a:r>
          </a:p>
          <a:p>
            <a:pPr lvl="1"/>
            <a:r>
              <a:rPr lang="mk-MK" dirty="0"/>
              <a:t>Поприродно</a:t>
            </a:r>
          </a:p>
          <a:p>
            <a:pPr lvl="1"/>
            <a:r>
              <a:rPr lang="mk-MK" dirty="0"/>
              <a:t>Флексибилност</a:t>
            </a:r>
            <a:endParaRPr lang="en-US" dirty="0"/>
          </a:p>
          <a:p>
            <a:r>
              <a:rPr lang="mk-MK" dirty="0"/>
              <a:t>Позиционирање со </a:t>
            </a:r>
            <a:r>
              <a:rPr lang="en-US" dirty="0"/>
              <a:t>Grid Layout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67D16-F254-4AEF-9679-4F2193AE0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/>
              <a:t>Составни делови на веб страната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2590C-5F4A-4EC3-97A2-A7043A277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250089" cy="3880773"/>
          </a:xfrm>
        </p:spPr>
        <p:txBody>
          <a:bodyPr/>
          <a:lstStyle/>
          <a:p>
            <a:r>
              <a:rPr lang="mk-MK" dirty="0"/>
              <a:t>Главна страна</a:t>
            </a:r>
          </a:p>
          <a:p>
            <a:pPr lvl="1"/>
            <a:r>
              <a:rPr lang="mk-MK" dirty="0"/>
              <a:t>Главно Мени</a:t>
            </a:r>
          </a:p>
          <a:p>
            <a:pPr lvl="1"/>
            <a:r>
              <a:rPr lang="mk-MK" dirty="0"/>
              <a:t>Наслов</a:t>
            </a:r>
          </a:p>
          <a:p>
            <a:pPr lvl="1"/>
            <a:r>
              <a:rPr lang="mk-MK" dirty="0"/>
              <a:t>Странично мени</a:t>
            </a:r>
          </a:p>
          <a:p>
            <a:pPr lvl="1"/>
            <a:r>
              <a:rPr lang="mk-MK" dirty="0"/>
              <a:t>Дел со продукти</a:t>
            </a:r>
          </a:p>
          <a:p>
            <a:r>
              <a:rPr lang="mk-MK" dirty="0"/>
              <a:t>Страна за Продавница</a:t>
            </a:r>
          </a:p>
          <a:p>
            <a:pPr lvl="1"/>
            <a:r>
              <a:rPr lang="mk-MK" dirty="0"/>
              <a:t>Главно мени</a:t>
            </a:r>
          </a:p>
          <a:p>
            <a:pPr lvl="1"/>
            <a:r>
              <a:rPr lang="mk-MK" dirty="0"/>
              <a:t>Странично мени</a:t>
            </a:r>
          </a:p>
          <a:p>
            <a:pPr lvl="1"/>
            <a:r>
              <a:rPr lang="mk-MK" dirty="0"/>
              <a:t>Дел со продукти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D4795E-19BA-43D2-95BA-3576FC1B2136}"/>
              </a:ext>
            </a:extLst>
          </p:cNvPr>
          <p:cNvSpPr txBox="1">
            <a:spLocks/>
          </p:cNvSpPr>
          <p:nvPr/>
        </p:nvSpPr>
        <p:spPr>
          <a:xfrm>
            <a:off x="3959902" y="2160589"/>
            <a:ext cx="3819993" cy="38807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k-MK" dirty="0"/>
              <a:t>Контакт</a:t>
            </a:r>
          </a:p>
          <a:p>
            <a:pPr lvl="1"/>
            <a:r>
              <a:rPr lang="mk-MK" dirty="0"/>
              <a:t>Главно Мени</a:t>
            </a:r>
          </a:p>
          <a:p>
            <a:pPr lvl="1"/>
            <a:r>
              <a:rPr lang="mk-MK" dirty="0"/>
              <a:t>Главен елемент за податоците</a:t>
            </a:r>
          </a:p>
          <a:p>
            <a:r>
              <a:rPr lang="mk-MK" dirty="0"/>
              <a:t>Најава</a:t>
            </a:r>
          </a:p>
          <a:p>
            <a:pPr lvl="1"/>
            <a:r>
              <a:rPr lang="mk-MK" dirty="0"/>
              <a:t>Главно мени</a:t>
            </a:r>
          </a:p>
          <a:p>
            <a:pPr lvl="1"/>
            <a:r>
              <a:rPr lang="mk-MK" dirty="0"/>
              <a:t>Форма за најава</a:t>
            </a:r>
          </a:p>
          <a:p>
            <a:r>
              <a:rPr lang="mk-MK" dirty="0"/>
              <a:t>Продукт</a:t>
            </a:r>
          </a:p>
          <a:p>
            <a:pPr lvl="1"/>
            <a:r>
              <a:rPr lang="mk-MK" dirty="0"/>
              <a:t>Панел за слики</a:t>
            </a:r>
          </a:p>
          <a:p>
            <a:pPr lvl="1"/>
            <a:r>
              <a:rPr lang="mk-MK" dirty="0"/>
              <a:t>Форма за купување</a:t>
            </a:r>
          </a:p>
          <a:p>
            <a:pPr lvl="1"/>
            <a:r>
              <a:rPr lang="mk-MK" dirty="0"/>
              <a:t>Дополнителни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715410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19465-038E-407C-A3DF-494C699A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/>
              <a:t>Употребени Функционалности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D72E6-FE48-489C-ACB6-E5767AA18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/>
              <a:t>Променливи</a:t>
            </a:r>
          </a:p>
          <a:p>
            <a:r>
              <a:rPr lang="en-US" dirty="0"/>
              <a:t>Grid Layout</a:t>
            </a:r>
          </a:p>
          <a:p>
            <a:r>
              <a:rPr lang="mk-MK" dirty="0"/>
              <a:t>Вгнездување</a:t>
            </a:r>
          </a:p>
          <a:p>
            <a:r>
              <a:rPr lang="en-US" dirty="0" err="1"/>
              <a:t>Mixins</a:t>
            </a:r>
            <a:endParaRPr lang="en-US" dirty="0"/>
          </a:p>
          <a:p>
            <a:r>
              <a:rPr lang="mk-MK" dirty="0"/>
              <a:t>Наследување</a:t>
            </a:r>
          </a:p>
          <a:p>
            <a:r>
              <a:rPr lang="mk-MK" dirty="0"/>
              <a:t>Оператори</a:t>
            </a:r>
          </a:p>
          <a:p>
            <a:r>
              <a:rPr lang="mk-MK" dirty="0"/>
              <a:t>Функции</a:t>
            </a:r>
          </a:p>
          <a:p>
            <a:r>
              <a:rPr lang="mk-MK" dirty="0"/>
              <a:t>Циклуси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74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C946-FBC0-427D-ACA7-DFB1F8EF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/>
              <a:t>Структура на веб страната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2A132-D83A-42B7-9FA5-520BCB702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/>
              <a:t>Главна страна</a:t>
            </a:r>
          </a:p>
          <a:p>
            <a:r>
              <a:rPr lang="mk-MK" dirty="0"/>
              <a:t>Продавница</a:t>
            </a:r>
          </a:p>
          <a:p>
            <a:r>
              <a:rPr lang="mk-MK" dirty="0"/>
              <a:t>Продукт</a:t>
            </a:r>
          </a:p>
          <a:p>
            <a:r>
              <a:rPr lang="mk-MK" dirty="0"/>
              <a:t>Контакт</a:t>
            </a:r>
          </a:p>
          <a:p>
            <a:r>
              <a:rPr lang="mk-MK" dirty="0"/>
              <a:t>Најава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3A71C-8A2C-481F-949D-7D2665F6D28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300" y="2160589"/>
            <a:ext cx="5466965" cy="3880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124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38EE-08FC-4EAF-BD55-2E0781812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484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mk-MK"/>
              <a:t>Главна страна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FAC123-2464-4C36-8216-48E6EC821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27" y="609600"/>
            <a:ext cx="5151973" cy="26017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0774-A70E-4015-88AE-125114F6E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484" y="2160589"/>
            <a:ext cx="2930517" cy="3880773"/>
          </a:xfrm>
        </p:spPr>
        <p:txBody>
          <a:bodyPr>
            <a:normAutofit/>
          </a:bodyPr>
          <a:lstStyle/>
          <a:p>
            <a:r>
              <a:rPr lang="mk-MK"/>
              <a:t>Главно мени</a:t>
            </a:r>
          </a:p>
          <a:p>
            <a:r>
              <a:rPr lang="mk-MK"/>
              <a:t>Странично мени</a:t>
            </a:r>
          </a:p>
          <a:p>
            <a:r>
              <a:rPr lang="mk-MK"/>
              <a:t>Наслов</a:t>
            </a:r>
          </a:p>
          <a:p>
            <a:r>
              <a:rPr lang="mk-MK"/>
              <a:t>Дел со продукти</a:t>
            </a:r>
          </a:p>
          <a:p>
            <a:endParaRPr lang="en-U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04A59C7-69D2-4E48-9E8C-EA62CFDB6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00" y="3439020"/>
            <a:ext cx="5102630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9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BC86-4E85-47E1-8301-4CA71F07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mk-MK"/>
              <a:t>Продавница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8E4E-56B1-40F1-B634-08397A59D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r>
              <a:rPr lang="mk-MK"/>
              <a:t>Главно мени</a:t>
            </a:r>
          </a:p>
          <a:p>
            <a:r>
              <a:rPr lang="mk-MK"/>
              <a:t>Странично мени</a:t>
            </a:r>
          </a:p>
          <a:p>
            <a:r>
              <a:rPr lang="mk-MK"/>
              <a:t>Дел со продукти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B0A9CF-186B-46A4-96B5-B2CF71096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171" y="609600"/>
            <a:ext cx="5203494" cy="2601747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D66D858-CE4A-4A6D-8485-BFBB198BA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525" y="3439020"/>
            <a:ext cx="5178788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28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AC311-9CA5-4537-BDD0-D8655D383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mk-MK" dirty="0"/>
              <a:t>Продукт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9B75D-86D2-49AE-8EC7-9527F109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90"/>
            <a:ext cx="9007477" cy="1834952"/>
          </a:xfrm>
        </p:spPr>
        <p:txBody>
          <a:bodyPr>
            <a:normAutofit/>
          </a:bodyPr>
          <a:lstStyle/>
          <a:p>
            <a:r>
              <a:rPr lang="mk-MK" dirty="0"/>
              <a:t>Главно мени</a:t>
            </a:r>
          </a:p>
          <a:p>
            <a:r>
              <a:rPr lang="mk-MK" dirty="0"/>
              <a:t>Панел за слики</a:t>
            </a:r>
          </a:p>
          <a:p>
            <a:r>
              <a:rPr lang="mk-MK" dirty="0"/>
              <a:t>Форма за купување</a:t>
            </a:r>
          </a:p>
          <a:p>
            <a:r>
              <a:rPr lang="mk-MK" dirty="0"/>
              <a:t>Дополнителни информации</a:t>
            </a:r>
            <a:endParaRPr lang="en-US" dirty="0"/>
          </a:p>
        </p:txBody>
      </p:sp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062D80-48EE-4D4E-8E2A-A1B3E1FED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97" y="3992662"/>
            <a:ext cx="5126595" cy="2601747"/>
          </a:xfrm>
          <a:prstGeom prst="rect">
            <a:avLst/>
          </a:prstGeom>
        </p:spPr>
      </p:pic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845ADE-4C97-4415-B45C-9DA91D5EC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03" y="3992663"/>
            <a:ext cx="5126595" cy="260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5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3E4F-D109-4C33-87C8-8DA30CFCD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484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mk-MK" dirty="0"/>
              <a:t>Контакт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160673-A02C-4749-B467-BBC5C69AB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11" y="609600"/>
            <a:ext cx="5177606" cy="26017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79458-4A05-4754-AB25-2F56A439A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484" y="2160589"/>
            <a:ext cx="2930517" cy="3880773"/>
          </a:xfrm>
        </p:spPr>
        <p:txBody>
          <a:bodyPr>
            <a:normAutofit/>
          </a:bodyPr>
          <a:lstStyle/>
          <a:p>
            <a:r>
              <a:rPr lang="mk-MK" dirty="0"/>
              <a:t>Главно мени</a:t>
            </a:r>
          </a:p>
          <a:p>
            <a:r>
              <a:rPr lang="mk-MK" dirty="0"/>
              <a:t>Главен елемент</a:t>
            </a:r>
          </a:p>
          <a:p>
            <a:pPr lvl="1"/>
            <a:r>
              <a:rPr lang="mk-MK" dirty="0"/>
              <a:t>Форма за контакт</a:t>
            </a:r>
          </a:p>
          <a:p>
            <a:pPr lvl="1"/>
            <a:r>
              <a:rPr lang="mk-MK" dirty="0"/>
              <a:t>Информации за контакт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CF1BB9-CDAC-4F10-990E-538ADE66B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21" y="3439020"/>
            <a:ext cx="5178788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04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186B7-2D12-410F-B323-E3FC7447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mk-MK" dirty="0"/>
              <a:t>Најава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855A1-EF91-44F1-82D0-28F9413D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r>
              <a:rPr lang="mk-MK" dirty="0"/>
              <a:t>Главно мени</a:t>
            </a:r>
          </a:p>
          <a:p>
            <a:r>
              <a:rPr lang="mk-MK" dirty="0"/>
              <a:t>Наслов</a:t>
            </a:r>
          </a:p>
          <a:p>
            <a:r>
              <a:rPr lang="mk-MK" dirty="0"/>
              <a:t>Форма за најава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2B7A0F-EECC-41C7-8864-785963C09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097" y="609600"/>
            <a:ext cx="5229641" cy="260174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152900-7D14-4F37-B67F-5FCDD2F92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525" y="3439020"/>
            <a:ext cx="5178788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401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156</Words>
  <Application>Microsoft Office PowerPoint</Application>
  <PresentationFormat>Widescreen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Дизајнирање на  веб страна за онлајн продавница со користење SCSS</vt:lpstr>
      <vt:lpstr>Составни делови на веб страната</vt:lpstr>
      <vt:lpstr>Употребени Функционалности</vt:lpstr>
      <vt:lpstr>Структура на веб страната</vt:lpstr>
      <vt:lpstr>Главна страна</vt:lpstr>
      <vt:lpstr>Продавница</vt:lpstr>
      <vt:lpstr>Продукт</vt:lpstr>
      <vt:lpstr>Контакт</vt:lpstr>
      <vt:lpstr>Најава</vt:lpstr>
      <vt:lpstr>Дополнителни функционалности</vt:lpstr>
      <vt:lpstr>Mixins</vt:lpstr>
      <vt:lpstr>Заклучок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Дизајнирање на  веб страна за онлајн продавница со користење SCSS</dc:title>
  <dc:creator>Vangel Trajkovski</dc:creator>
  <cp:lastModifiedBy>Vangel Trajkovski</cp:lastModifiedBy>
  <cp:revision>6</cp:revision>
  <dcterms:created xsi:type="dcterms:W3CDTF">2019-07-01T17:52:43Z</dcterms:created>
  <dcterms:modified xsi:type="dcterms:W3CDTF">2019-07-01T20:23:06Z</dcterms:modified>
</cp:coreProperties>
</file>